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Courgette"/>
      <p:regular r:id="rId19"/>
    </p:embeddedFont>
    <p:embeddedFont>
      <p:font typeface="Comfortaa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Comforta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ourgett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c1c01c6e0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c1c01c6e0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6c1c01c6e0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6c1c01c6e0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c1c01c6e0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c1c01c6e0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c2ebe522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c2ebe522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c1c01c6e0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c1c01c6e0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c1c01c6e0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c1c01c6e0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c1c01c6e0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c1c01c6e0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c1c01c6e0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c1c01c6e0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c1c01c6e0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c1c01c6e0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c1c01c6e0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c1c01c6e0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c1c01c6e0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c1c01c6e0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c1c01c6e0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c1c01c6e0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Courgette"/>
                <a:ea typeface="Courgette"/>
                <a:cs typeface="Courgette"/>
                <a:sym typeface="Courgett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12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958405" y="330475"/>
            <a:ext cx="3873900" cy="143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gette"/>
                <a:ea typeface="Courgette"/>
                <a:cs typeface="Courgette"/>
                <a:sym typeface="Courgette"/>
              </a:rPr>
              <a:t>Texas Hold ‘Em Poker</a:t>
            </a:r>
            <a:endParaRPr>
              <a:solidFill>
                <a:srgbClr val="FFFFFF"/>
              </a:solidFill>
              <a:latin typeface="Courgette"/>
              <a:ea typeface="Courgette"/>
              <a:cs typeface="Courgette"/>
              <a:sym typeface="Courgette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-108975" y="3307500"/>
            <a:ext cx="2957400" cy="18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Shane Staret, 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Sami Dunn, 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John Colbert, 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Michael Heller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37825" y="272425"/>
            <a:ext cx="3966600" cy="16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King’s Disciples</a:t>
            </a:r>
            <a:endParaRPr sz="54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 - Strengths, Weaknesses, and Challenges</a:t>
            </a:r>
            <a:endParaRPr/>
          </a:p>
        </p:txBody>
      </p:sp>
      <p:sp>
        <p:nvSpPr>
          <p:cNvPr id="131" name="Google Shape;131;p22"/>
          <p:cNvSpPr txBox="1"/>
          <p:nvPr/>
        </p:nvSpPr>
        <p:spPr>
          <a:xfrm>
            <a:off x="8450925" y="4391475"/>
            <a:ext cx="3051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G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311700" y="1220925"/>
            <a:ext cx="7283700" cy="20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Strengths - A good job on properly contributing the time that we estimated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Weaknesses - Improperly estimating how much a task would take (a lot of UNDERESTIMATION)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Challenges - Properly communicating who had to do what and how we could interface everyone else’s changes without anything breaking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Learned</a:t>
            </a:r>
            <a:endParaRPr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311700" y="1152475"/>
            <a:ext cx="7283700" cy="20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How to get in AND out of Git Hell (thank you ohsh*tgit.com)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Working with JavaFX to get exactly what you want where you want it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Using SCRUM to maximize team cooperation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How to play poker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1700" y="2807550"/>
            <a:ext cx="3510305" cy="233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/>
        </p:nvSpPr>
        <p:spPr>
          <a:xfrm>
            <a:off x="8450925" y="4391475"/>
            <a:ext cx="3051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J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Would Change</a:t>
            </a:r>
            <a:endParaRPr/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11700" y="1152475"/>
            <a:ext cx="7468800" cy="25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Better communication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Stricter deadlines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More team meetings to collaborate where each of us are stuck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Version 2.0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Our faces when the game opens (A team dream from the start)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Smart AI to play against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Show stacks of poker chips next to each user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2550" y="3105500"/>
            <a:ext cx="2381250" cy="19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2825" y="324275"/>
            <a:ext cx="2724474" cy="1362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/>
          <p:nvPr/>
        </p:nvSpPr>
        <p:spPr>
          <a:xfrm>
            <a:off x="8450925" y="4391475"/>
            <a:ext cx="3051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S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626600"/>
            <a:ext cx="8520600" cy="12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Dad Joke for the Road: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How do you make holy water?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576" y="151650"/>
            <a:ext cx="1759425" cy="308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965700"/>
            <a:ext cx="6771600" cy="12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Wanted a GUI based poker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Practice blowing money without actually blowing money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I’m also broke now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Let broke college students feel a little joy of spending money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Not joking I have no money now accepting donations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Venmos - samid13, michael-heller-13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Focus on making a strong poker game that worked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Good looking GUI that was user friendly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Original goal for learning AI - might try to develop basic CPU model if time allows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8450925" y="4391475"/>
            <a:ext cx="3051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M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0650" y="3600800"/>
            <a:ext cx="3085376" cy="154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2517" y="130780"/>
            <a:ext cx="2002007" cy="120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12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Char char="-"/>
            </a:pPr>
            <a:r>
              <a:rPr lang="en">
                <a:solidFill>
                  <a:srgbClr val="FFFFFF"/>
                </a:solidFill>
              </a:rPr>
              <a:t>We all liked poker (or learned to like it) (the hard way)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Char char="-"/>
            </a:pPr>
            <a:r>
              <a:rPr lang="en">
                <a:solidFill>
                  <a:srgbClr val="FFFFFF"/>
                </a:solidFill>
              </a:rPr>
              <a:t>Liked GUI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Char char="-"/>
            </a:pPr>
            <a:r>
              <a:rPr lang="en">
                <a:solidFill>
                  <a:srgbClr val="FFFFFF"/>
                </a:solidFill>
              </a:rPr>
              <a:t>Were confident in our abilities to finish this (YAH !!)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4900" y="2309025"/>
            <a:ext cx="2768075" cy="16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0575" y="2353675"/>
            <a:ext cx="2394000" cy="20377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2430100" y="2869825"/>
            <a:ext cx="9918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POKER?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8450925" y="4391475"/>
            <a:ext cx="3051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S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304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600" y="944675"/>
            <a:ext cx="4456600" cy="38281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8450925" y="4391475"/>
            <a:ext cx="3051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J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3300" y="1589063"/>
            <a:ext cx="3049225" cy="196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23542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Classes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235425" y="689250"/>
            <a:ext cx="3895200" cy="34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Player 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Chips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Hand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Score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Card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Deck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River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Dealer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Hand analyzer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CPU AI (hopefully)</a:t>
            </a:r>
            <a:endParaRPr>
              <a:solidFill>
                <a:srgbClr val="FFFFFF"/>
              </a:solidFill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4925" y="445025"/>
            <a:ext cx="2921975" cy="192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1226" y="2381300"/>
            <a:ext cx="2809575" cy="18749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8450925" y="4391475"/>
            <a:ext cx="3051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M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4756677" y="0"/>
            <a:ext cx="326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S/O Kim for reflective glasses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Structures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249550" y="1017725"/>
            <a:ext cx="2586900" cy="12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-"/>
            </a:pPr>
            <a:r>
              <a:rPr lang="en" sz="2400">
                <a:solidFill>
                  <a:srgbClr val="FFFFFF"/>
                </a:solidFill>
              </a:rPr>
              <a:t>Enums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-"/>
            </a:pPr>
            <a:r>
              <a:rPr lang="en" sz="2400">
                <a:solidFill>
                  <a:srgbClr val="FFFFFF"/>
                </a:solidFill>
              </a:rPr>
              <a:t>ArrayLists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424" y="631750"/>
            <a:ext cx="3806451" cy="248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8450925" y="4391475"/>
            <a:ext cx="3051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M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369200" y="1940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Notable Algorithms </a:t>
            </a: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416650" y="2478350"/>
            <a:ext cx="2902200" cy="11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CPU (AI)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Levels of risk for CPU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Correlates to range of bets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More or less bluffs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Hand Analysis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fortaa"/>
              <a:buChar char="-"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Algorithm of each possible hand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Interface</a:t>
            </a:r>
            <a:endParaRPr/>
          </a:p>
        </p:txBody>
      </p:sp>
      <p:sp>
        <p:nvSpPr>
          <p:cNvPr id="109" name="Google Shape;109;p19"/>
          <p:cNvSpPr txBox="1"/>
          <p:nvPr/>
        </p:nvSpPr>
        <p:spPr>
          <a:xfrm>
            <a:off x="8450925" y="4391475"/>
            <a:ext cx="3051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G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6425" y="57087"/>
            <a:ext cx="5371475" cy="502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</a:t>
            </a:r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551" y="1042575"/>
            <a:ext cx="3671475" cy="305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2502" y="1137425"/>
            <a:ext cx="3319000" cy="277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/>
        </p:nvSpPr>
        <p:spPr>
          <a:xfrm>
            <a:off x="8450925" y="4391475"/>
            <a:ext cx="3051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G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 Experience - Important User Stories</a:t>
            </a:r>
            <a:endParaRPr/>
          </a:p>
        </p:txBody>
      </p:sp>
      <p:sp>
        <p:nvSpPr>
          <p:cNvPr id="124" name="Google Shape;124;p21"/>
          <p:cNvSpPr txBox="1"/>
          <p:nvPr/>
        </p:nvSpPr>
        <p:spPr>
          <a:xfrm>
            <a:off x="8450925" y="4391475"/>
            <a:ext cx="3051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G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11700" y="1220925"/>
            <a:ext cx="7283700" cy="20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Dealer user stories that allowed the turn to properly progress (flop, river, turn)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Allowing and disallowing certain player actions depending on what turn it is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Determining who wins the pot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">
                <a:solidFill>
                  <a:srgbClr val="FFFFFF"/>
                </a:solidFill>
              </a:rPr>
              <a:t>Customization options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